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906000" type="A4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718" y="59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5BF6B-5D68-488C-A46F-A5693D291BBF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186E-A052-48B8-A96C-2E82AD5B13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7157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5BF6B-5D68-488C-A46F-A5693D291BBF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186E-A052-48B8-A96C-2E82AD5B13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549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5BF6B-5D68-488C-A46F-A5693D291BBF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186E-A052-48B8-A96C-2E82AD5B13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339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5BF6B-5D68-488C-A46F-A5693D291BBF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186E-A052-48B8-A96C-2E82AD5B13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5BF6B-5D68-488C-A46F-A5693D291BBF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186E-A052-48B8-A96C-2E82AD5B13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11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5BF6B-5D68-488C-A46F-A5693D291BBF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186E-A052-48B8-A96C-2E82AD5B13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2108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5BF6B-5D68-488C-A46F-A5693D291BBF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186E-A052-48B8-A96C-2E82AD5B13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111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5BF6B-5D68-488C-A46F-A5693D291BBF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186E-A052-48B8-A96C-2E82AD5B13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6310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5BF6B-5D68-488C-A46F-A5693D291BBF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186E-A052-48B8-A96C-2E82AD5B13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0162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5BF6B-5D68-488C-A46F-A5693D291BBF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186E-A052-48B8-A96C-2E82AD5B13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393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5BF6B-5D68-488C-A46F-A5693D291BBF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186E-A052-48B8-A96C-2E82AD5B13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0993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5BF6B-5D68-488C-A46F-A5693D291BBF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D186E-A052-48B8-A96C-2E82AD5B13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712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image" Target="../media/image20.png"/><Relationship Id="rId5" Type="http://schemas.openxmlformats.org/officeDocument/2006/relationships/image" Target="../media/image15.emf"/><Relationship Id="rId10" Type="http://schemas.openxmlformats.org/officeDocument/2006/relationships/hyperlink" Target="mailto:kazetoniji.no.clinic@gmail.com" TargetMode="External"/><Relationship Id="rId4" Type="http://schemas.openxmlformats.org/officeDocument/2006/relationships/image" Target="../media/image14.emf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:a16="http://schemas.microsoft.com/office/drawing/2014/main" id="{3BF5F64C-C127-F4A2-0341-3D7251E02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41" y="260715"/>
            <a:ext cx="6451064" cy="899551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12BEC578-6296-2943-0E41-C5C4B2722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45" y="1297426"/>
            <a:ext cx="6296856" cy="1953311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446E87A5-819F-80E2-9C75-D5D02EE6A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87" y="3406021"/>
            <a:ext cx="6579572" cy="2218892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C7372E6D-B396-A633-C5C0-47FCB9EF94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66" y="8796656"/>
            <a:ext cx="6151214" cy="959521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EF5F32CC-9B82-C9E8-202E-D7469EA0D5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524" y="6422479"/>
            <a:ext cx="6383681" cy="213157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AC7C7-8888-CE1D-EB31-8D9839252656}"/>
              </a:ext>
            </a:extLst>
          </p:cNvPr>
          <p:cNvSpPr txBox="1"/>
          <p:nvPr/>
        </p:nvSpPr>
        <p:spPr>
          <a:xfrm>
            <a:off x="193422" y="5614054"/>
            <a:ext cx="638367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～「やりたい」と「やらねばならない」物語～</a:t>
            </a:r>
            <a:endParaRPr kumimoji="1" lang="en-US" altLang="ja-JP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en-US" altLang="ja-JP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3EC661-AE00-47E7-059C-1FB10601592A}"/>
              </a:ext>
            </a:extLst>
          </p:cNvPr>
          <p:cNvSpPr txBox="1"/>
          <p:nvPr/>
        </p:nvSpPr>
        <p:spPr>
          <a:xfrm>
            <a:off x="565468" y="6593960"/>
            <a:ext cx="1479665" cy="1869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 催 日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ts val="2800"/>
              </a:lnSpc>
            </a:pP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  　場　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ts val="2800"/>
              </a:lnSpc>
            </a:pP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開催時間　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ts val="2800"/>
              </a:lnSpc>
            </a:pP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 加 費　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ts val="2800"/>
              </a:lnSpc>
            </a:pP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定  　員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FFF4250-0ED7-A5B6-884E-26A5FCFB5429}"/>
              </a:ext>
            </a:extLst>
          </p:cNvPr>
          <p:cNvSpPr txBox="1"/>
          <p:nvPr/>
        </p:nvSpPr>
        <p:spPr>
          <a:xfrm>
            <a:off x="2340077" y="6599154"/>
            <a:ext cx="4114396" cy="1863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２０２６年５月３１日　日曜日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800"/>
              </a:lnSpc>
            </a:pP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オンライン開催（</a:t>
            </a: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ZOOM)</a:t>
            </a:r>
          </a:p>
          <a:p>
            <a:pPr>
              <a:lnSpc>
                <a:spcPts val="2800"/>
              </a:lnSpc>
            </a:pP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17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昼休憩１時間</a:t>
            </a:r>
            <a:endParaRPr kumimoji="1" lang="en-US" altLang="ja-JP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800"/>
              </a:lnSpc>
            </a:pP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10,000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800"/>
              </a:lnSpc>
            </a:pPr>
            <a:r>
              <a:rPr kumimoji="1"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   </a:t>
            </a:r>
            <a:r>
              <a:rPr kumimoji="1"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最小実施人数</a:t>
            </a:r>
            <a:r>
              <a:rPr kumimoji="1"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　　　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5860928-A4EA-59B6-0DD4-D620F4334E7B}"/>
              </a:ext>
            </a:extLst>
          </p:cNvPr>
          <p:cNvSpPr txBox="1"/>
          <p:nvPr/>
        </p:nvSpPr>
        <p:spPr>
          <a:xfrm>
            <a:off x="1956445" y="6586700"/>
            <a:ext cx="271228" cy="18348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800"/>
              </a:lnSpc>
            </a:pP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:</a:t>
            </a:r>
          </a:p>
          <a:p>
            <a:pPr>
              <a:lnSpc>
                <a:spcPts val="2800"/>
              </a:lnSpc>
            </a:pP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:</a:t>
            </a:r>
          </a:p>
          <a:p>
            <a:pPr>
              <a:lnSpc>
                <a:spcPts val="2800"/>
              </a:lnSpc>
            </a:pP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:</a:t>
            </a:r>
          </a:p>
          <a:p>
            <a:pPr>
              <a:lnSpc>
                <a:spcPts val="2800"/>
              </a:lnSpc>
            </a:pP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:</a:t>
            </a:r>
          </a:p>
          <a:p>
            <a:pPr>
              <a:lnSpc>
                <a:spcPts val="2800"/>
              </a:lnSpc>
            </a:pP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: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F25BBB4-5A8F-4D46-D9A3-A24CE468DC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4768" y="7673019"/>
            <a:ext cx="839512" cy="835571"/>
          </a:xfrm>
          <a:prstGeom prst="rect">
            <a:avLst/>
          </a:prstGeom>
        </p:spPr>
      </p:pic>
      <p:pic>
        <p:nvPicPr>
          <p:cNvPr id="10" name="図 9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2BBD4C53-6558-B408-5DF6-50B32236FE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1426" y="7630020"/>
            <a:ext cx="848009" cy="833106"/>
          </a:xfrm>
          <a:prstGeom prst="rect">
            <a:avLst/>
          </a:prstGeom>
        </p:spPr>
      </p:pic>
      <p:pic>
        <p:nvPicPr>
          <p:cNvPr id="12" name="図 11" descr="会社名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F5C279E4-6AB9-593A-A7F5-86AF76B60D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2806" y="9294741"/>
            <a:ext cx="1231399" cy="484499"/>
          </a:xfrm>
          <a:prstGeom prst="rect">
            <a:avLst/>
          </a:prstGeom>
        </p:spPr>
      </p:pic>
      <p:pic>
        <p:nvPicPr>
          <p:cNvPr id="14" name="図 13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0C89CC2F-6411-B76D-3111-90EED855F0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9966" y="9143423"/>
            <a:ext cx="3404795" cy="73537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0E2491E-8E2B-5651-7768-95DFFF1BC5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09015" y="6132092"/>
            <a:ext cx="3455746" cy="252465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1447FB28-4A67-D8C3-7F44-B44B606970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93239" y="9122984"/>
            <a:ext cx="3715268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84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DDB2BE7-958A-ADA3-4613-C48EA0F55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22" y="391801"/>
            <a:ext cx="6461760" cy="239934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35D4F95-0DBB-D4F3-3C97-DBC032220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" y="2817064"/>
            <a:ext cx="6506833" cy="102437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8DF6CF9-2FBC-86AB-8C5E-6D7FDFDBA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56" y="5185050"/>
            <a:ext cx="4642766" cy="74492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4716651-840F-676F-25DA-DD070324A2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0922" y="4832691"/>
            <a:ext cx="1522860" cy="104143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E8E0ABA-FF45-D8D5-C108-1595D4685B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376" y="6025948"/>
            <a:ext cx="6385560" cy="365942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0EEB5C4-126B-EF50-45D0-9F37DE23E7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1" y="2838489"/>
            <a:ext cx="1159203" cy="81779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5A8F56F-4061-105E-892A-E1A250E5B6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056" y="6176913"/>
            <a:ext cx="904660" cy="1340237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5DDAB73-8F07-DBC9-0C5F-677060BAC35C}"/>
              </a:ext>
            </a:extLst>
          </p:cNvPr>
          <p:cNvSpPr txBox="1"/>
          <p:nvPr/>
        </p:nvSpPr>
        <p:spPr>
          <a:xfrm>
            <a:off x="1326843" y="2901951"/>
            <a:ext cx="53025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～「やりたい」と「やらねばならない」物語～</a:t>
            </a:r>
          </a:p>
          <a:p>
            <a:r>
              <a:rPr kumimoji="1"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人生の最終章はこう生きていきたい！</a:t>
            </a:r>
            <a:endParaRPr kumimoji="1"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EBB6B6B-753C-214D-E101-62F130176558}"/>
              </a:ext>
            </a:extLst>
          </p:cNvPr>
          <p:cNvSpPr txBox="1"/>
          <p:nvPr/>
        </p:nvSpPr>
        <p:spPr>
          <a:xfrm>
            <a:off x="1151036" y="6090568"/>
            <a:ext cx="361499" cy="1303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kumimoji="1" lang="ja-JP" altLang="en-US" sz="1600" dirty="0"/>
              <a:t>：：：：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E13B260-F83D-27FC-506D-3B33441844A9}"/>
              </a:ext>
            </a:extLst>
          </p:cNvPr>
          <p:cNvSpPr txBox="1"/>
          <p:nvPr/>
        </p:nvSpPr>
        <p:spPr>
          <a:xfrm>
            <a:off x="1383769" y="6090568"/>
            <a:ext cx="6995505" cy="1268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2026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31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　日曜日　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10:00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17:00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昼休憩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時間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400"/>
              </a:lnSpc>
            </a:pP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10,000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　</a:t>
            </a:r>
            <a:r>
              <a:rPr kumimoji="1"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キャンセルは</a:t>
            </a:r>
            <a:r>
              <a:rPr kumimoji="1"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  <a:r>
              <a: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日前までにご連絡ください。それ以降全額負担となります。</a:t>
            </a:r>
            <a:endParaRPr kumimoji="1" lang="en-US" altLang="ja-JP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400"/>
              </a:lnSpc>
            </a:pP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名（最小実施人数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名）　</a:t>
            </a:r>
            <a:r>
              <a:rPr kumimoji="1"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最低人数に達しない場合は中止することがあります。</a:t>
            </a:r>
            <a:endParaRPr kumimoji="1" lang="en-US" altLang="ja-JP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400"/>
              </a:lnSpc>
            </a:pP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参加をご希望の方は下記要領にてメールでご連絡ください。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5C26ABE-2479-309F-6401-83BD20B74C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871" y="7421974"/>
            <a:ext cx="1074073" cy="107407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7EDA358-AC8B-7444-2166-3F90523E6F99}"/>
              </a:ext>
            </a:extLst>
          </p:cNvPr>
          <p:cNvSpPr txBox="1"/>
          <p:nvPr/>
        </p:nvSpPr>
        <p:spPr>
          <a:xfrm flipH="1">
            <a:off x="244262" y="7423869"/>
            <a:ext cx="5208270" cy="1802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申し込みメールアドレス</a:t>
            </a:r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kazetoniji.no.clinic@gmail.com</a:t>
            </a:r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まで</a:t>
            </a:r>
            <a:endParaRPr kumimoji="1"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700"/>
              </a:lnSpc>
            </a:pP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件名を　「江夏</a:t>
            </a:r>
            <a:r>
              <a:rPr kumimoji="1" lang="ja-JP" altLang="en-US" sz="11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さん０５３１」　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として、本文は ①お名前　②お電話番号　③メールアドレス を記載し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kumimoji="1"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1"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17</a:t>
            </a:r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日（日）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までに送信してください。</a:t>
            </a:r>
            <a:r>
              <a:rPr kumimoji="1"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QR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からメールできます。</a:t>
            </a:r>
            <a:endParaRPr kumimoji="1"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700"/>
              </a:lnSpc>
            </a:pP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折り返し、メールにて事前アンケートや振り込み先などを送らせていただきます。</a:t>
            </a:r>
            <a:endParaRPr kumimoji="1"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700"/>
              </a:lnSpc>
            </a:pPr>
            <a:r>
              <a:rPr kumimoji="1"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振り込みの締切日は</a:t>
            </a:r>
            <a:r>
              <a:rPr kumimoji="1"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1"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24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日です。　</a:t>
            </a:r>
            <a:endParaRPr kumimoji="1"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700"/>
              </a:lnSpc>
            </a:pPr>
            <a:r>
              <a:rPr kumimoji="1"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締切日は要相談、メールにてご連絡ください。</a:t>
            </a:r>
            <a:endParaRPr kumimoji="1"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700"/>
              </a:lnSpc>
            </a:pPr>
            <a:r>
              <a:rPr kumimoji="1"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申し込みメール送信後</a:t>
            </a:r>
            <a:r>
              <a:rPr kumimoji="1"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週間以上経過してもアンケートメールが届かない場合は、　　</a:t>
            </a:r>
            <a:endParaRPr kumimoji="1"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700"/>
              </a:lnSpc>
            </a:pP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お手数ですが、風と虹の診療所の</a:t>
            </a:r>
            <a:r>
              <a:rPr kumimoji="1"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HP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のお問い合わせからご連絡ください。　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18FBD99-6460-1E03-2DFF-4F3271A10DDE}"/>
              </a:ext>
            </a:extLst>
          </p:cNvPr>
          <p:cNvSpPr txBox="1"/>
          <p:nvPr/>
        </p:nvSpPr>
        <p:spPr>
          <a:xfrm>
            <a:off x="144781" y="3872047"/>
            <a:ext cx="65643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トラウマを安全・安心に癒すためのセラピー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投影物語法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』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人生の最終段階を肯定的に体験してみませんか。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レクチャーと実践を取り混ぜて体験していただく双方向のワークショップです。クライアントから援助者まで、幅人い方に参加していただけます。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361B563E-39E2-AC77-76D1-4CDD512E8B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2778" y="9347055"/>
            <a:ext cx="3259322" cy="55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13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418</TotalTime>
  <Words>326</Words>
  <Application>Microsoft Office PowerPoint</Application>
  <PresentationFormat>A4 210 x 297 mm</PresentationFormat>
  <Paragraphs>34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BIZ UDPゴシック</vt:lpstr>
      <vt:lpstr>HGPｺﾞｼｯｸM</vt:lpstr>
      <vt:lpstr>HGP創英角ｺﾞｼｯｸUB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陽子 工藤</dc:creator>
  <cp:lastModifiedBy>万紀子 谷口</cp:lastModifiedBy>
  <cp:revision>12</cp:revision>
  <cp:lastPrinted>2026-02-05T00:16:13Z</cp:lastPrinted>
  <dcterms:created xsi:type="dcterms:W3CDTF">2023-07-09T14:33:35Z</dcterms:created>
  <dcterms:modified xsi:type="dcterms:W3CDTF">2026-03-06T04:32:23Z</dcterms:modified>
</cp:coreProperties>
</file>